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53" y="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9900" y="6683167"/>
            <a:ext cx="14874819" cy="3542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810" y="2018347"/>
            <a:ext cx="5734857" cy="480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95031" y="3019288"/>
            <a:ext cx="6360821" cy="36342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5588" y="6434497"/>
            <a:ext cx="693261" cy="493714"/>
            <a:chOff x="1865588" y="6434497"/>
            <a:chExt cx="69326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277" y="2098660"/>
            <a:ext cx="6171429" cy="1314286"/>
            <a:chOff x="284277" y="2098660"/>
            <a:chExt cx="6171429" cy="13142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4277" y="2098660"/>
              <a:ext cx="6171429" cy="1314286"/>
              <a:chOff x="284277" y="2098660"/>
              <a:chExt cx="6171429" cy="13142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4277" y="2098660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181" y="2331907"/>
              <a:ext cx="3352113" cy="1212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004" y="3834248"/>
            <a:ext cx="15438814" cy="6451467"/>
            <a:chOff x="-115004" y="3834248"/>
            <a:chExt cx="15438814" cy="6451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004" y="3834248"/>
              <a:ext cx="15438814" cy="6451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919" y="2489205"/>
            <a:ext cx="11697372" cy="825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364" y="1340335"/>
            <a:ext cx="6858868" cy="15137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66667" y="3586476"/>
            <a:ext cx="16800000" cy="493714"/>
            <a:chOff x="-1466667" y="3586476"/>
            <a:chExt cx="16800000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91312" y="1597249"/>
            <a:ext cx="5122354" cy="493714"/>
            <a:chOff x="14291312" y="1597249"/>
            <a:chExt cx="512235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20211" cy="15137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4408488" y="5737997"/>
            <a:ext cx="2885425" cy="22502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0383" y="8295878"/>
            <a:ext cx="3592107" cy="15137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9352" y="8014610"/>
            <a:ext cx="6087200" cy="8927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09704" y="3676952"/>
            <a:ext cx="1066307" cy="493714"/>
            <a:chOff x="8609704" y="3676952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80000">
              <a:off x="8609704" y="3676952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690" y="453186"/>
            <a:ext cx="7877961" cy="7305607"/>
            <a:chOff x="488690" y="453186"/>
            <a:chExt cx="7877961" cy="73056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690" y="453186"/>
              <a:ext cx="7877961" cy="73056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9063" y="483329"/>
            <a:ext cx="7877961" cy="7305607"/>
            <a:chOff x="9919063" y="483329"/>
            <a:chExt cx="7877961" cy="73056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9063" y="483329"/>
              <a:ext cx="7877961" cy="73056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46282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5331954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7458672" cy="1376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65330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7760716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9048653" cy="13350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55806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3573068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8019244" cy="947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55806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4303354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7911520" cy="9479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84378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5090868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8116263" cy="18050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40000" y="895238"/>
            <a:ext cx="6082773" cy="8711734"/>
            <a:chOff x="11040000" y="895238"/>
            <a:chExt cx="6082773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0000" y="895238"/>
              <a:ext cx="6082773" cy="87117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984" y="924384"/>
            <a:ext cx="2155806" cy="2250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364" y="3338811"/>
            <a:ext cx="2001259" cy="1513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00593" y="5002048"/>
            <a:ext cx="8678814" cy="493714"/>
            <a:chOff x="6700593" y="5002048"/>
            <a:chExt cx="8678814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00593" y="5002048"/>
              <a:ext cx="8678814" cy="4937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525" y="5294706"/>
            <a:ext cx="4631711" cy="4691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77354" cy="15137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151" y="794890"/>
            <a:ext cx="12935943" cy="30568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3228" y="4111047"/>
            <a:ext cx="2265033" cy="15601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9538" y="5357890"/>
            <a:ext cx="570373" cy="38934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4487" y="5509754"/>
            <a:ext cx="2493938" cy="3481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0057" y="5356019"/>
            <a:ext cx="583563" cy="3965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90630" y="5546773"/>
            <a:ext cx="1419986" cy="34811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0383" y="8295878"/>
            <a:ext cx="3649249" cy="15137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4590" y="8383438"/>
            <a:ext cx="5039428" cy="483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09704" y="3676952"/>
            <a:ext cx="1066307" cy="493714"/>
            <a:chOff x="8609704" y="3676952"/>
            <a:chExt cx="1066307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180000">
              <a:off x="8609704" y="3676952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5" y="1800762"/>
            <a:ext cx="19809524" cy="493714"/>
            <a:chOff x="-761905" y="1800762"/>
            <a:chExt cx="19809524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761905" y="1800762"/>
              <a:ext cx="19809524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7634" y="0"/>
            <a:ext cx="13190445" cy="8123810"/>
            <a:chOff x="2547634" y="0"/>
            <a:chExt cx="13190445" cy="81238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7634" y="0"/>
              <a:ext cx="13190445" cy="8123810"/>
            </a:xfrm>
            <a:prstGeom prst="rect">
              <a:avLst/>
            </a:prstGeom>
          </p:spPr>
        </p:pic>
      </p:grpSp>
      <p:pic>
        <p:nvPicPr>
          <p:cNvPr id="4" name="KakaoTalk_20221117_221132775">
            <a:hlinkClick r:id="" action="ppaction://media"/>
            <a:extLst>
              <a:ext uri="{FF2B5EF4-FFF2-40B4-BE49-F238E27FC236}">
                <a16:creationId xmlns:a16="http://schemas.microsoft.com/office/drawing/2014/main" id="{19F799E0-81DB-5C9E-C8C9-CB6873878E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7634" y="2610"/>
            <a:ext cx="13190444" cy="81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4377164" cy="15232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5449" y="936801"/>
            <a:ext cx="8573396" cy="4611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63411" y="919048"/>
              <a:ext cx="6171429" cy="1314286"/>
              <a:chOff x="10063411" y="919048"/>
              <a:chExt cx="6171429" cy="131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63411" y="9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0806" y="1022406"/>
              <a:ext cx="5020254" cy="13491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9042" y="4361642"/>
            <a:ext cx="9673708" cy="2256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2621" y="6480952"/>
            <a:ext cx="6171429" cy="1314286"/>
            <a:chOff x="4222621" y="6480952"/>
            <a:chExt cx="6171429" cy="13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22621" y="6480952"/>
              <a:ext cx="6171429" cy="1314286"/>
              <a:chOff x="4222621" y="6480952"/>
              <a:chExt cx="6171429" cy="13142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22621" y="648095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9996" y="6622739"/>
              <a:ext cx="4502740" cy="11183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22621" y="2233333"/>
              <a:ext cx="6171429" cy="1314286"/>
              <a:chOff x="1422621" y="2233333"/>
              <a:chExt cx="6171429" cy="13142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22621" y="2233333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996" y="2375120"/>
              <a:ext cx="4394559" cy="10802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96427" y="7119048"/>
            <a:ext cx="6171429" cy="1314286"/>
            <a:chOff x="11396427" y="7119048"/>
            <a:chExt cx="6171429" cy="13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96427" y="7119048"/>
              <a:ext cx="6171429" cy="1314286"/>
              <a:chOff x="11396427" y="7119048"/>
              <a:chExt cx="6171429" cy="13142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396427" y="7119048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13758" y="7260834"/>
              <a:ext cx="5031892" cy="1118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4364" y="8090476"/>
            <a:ext cx="6171429" cy="1314286"/>
            <a:chOff x="2044364" y="8090476"/>
            <a:chExt cx="6171429" cy="13142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44364" y="8090476"/>
              <a:ext cx="6171429" cy="1314286"/>
              <a:chOff x="2044364" y="8090476"/>
              <a:chExt cx="6171429" cy="13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44364" y="8090476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1738" y="8193832"/>
              <a:ext cx="4493434" cy="1349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4286" y="895238"/>
            <a:ext cx="10288488" cy="8711734"/>
            <a:chOff x="6834286" y="895238"/>
            <a:chExt cx="10288488" cy="87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34286" y="895238"/>
              <a:ext cx="10288488" cy="87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146" y="3363593"/>
            <a:ext cx="5130808" cy="12193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525" y="4942325"/>
            <a:ext cx="5289111" cy="44081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20" y="1365879"/>
            <a:ext cx="2738598" cy="2173762"/>
            <a:chOff x="1270620" y="1365879"/>
            <a:chExt cx="2738598" cy="21737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0620" y="1365879"/>
              <a:ext cx="2738598" cy="2173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201164" cy="1513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9048" y="-458969"/>
            <a:ext cx="9390476" cy="11203652"/>
            <a:chOff x="-219048" y="-458969"/>
            <a:chExt cx="9390476" cy="11203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9048" y="-458969"/>
              <a:ext cx="9390476" cy="112036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9352" y="2771019"/>
            <a:ext cx="7190419" cy="2170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1906" y="4937839"/>
            <a:ext cx="2012319" cy="6872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61906" y="2186601"/>
            <a:ext cx="2012319" cy="677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2711" y="4896000"/>
            <a:ext cx="10639341" cy="493714"/>
            <a:chOff x="3832711" y="4896000"/>
            <a:chExt cx="1063934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832711" y="4896000"/>
              <a:ext cx="10639341" cy="493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9352" y="5488600"/>
            <a:ext cx="7133971" cy="2584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5061211" cy="14946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30372" y="5678347"/>
            <a:ext cx="20683601" cy="4810782"/>
            <a:chOff x="-1130372" y="5678347"/>
            <a:chExt cx="20683601" cy="4810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30372" y="5678347"/>
              <a:ext cx="20683601" cy="48107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3522" y="1630417"/>
            <a:ext cx="14672417" cy="7111134"/>
            <a:chOff x="1763522" y="1630417"/>
            <a:chExt cx="14672417" cy="7111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522" y="1630417"/>
              <a:ext cx="14672417" cy="7111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56148" y="3175023"/>
            <a:ext cx="10639341" cy="493714"/>
            <a:chOff x="-3556148" y="3175023"/>
            <a:chExt cx="10639341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-3556148" y="3175023"/>
              <a:ext cx="1063934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774483" y="1354809"/>
            <a:ext cx="19993531" cy="493714"/>
            <a:chOff x="-2774483" y="1354809"/>
            <a:chExt cx="19993531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5238" y="8494693"/>
            <a:ext cx="15540701" cy="493714"/>
            <a:chOff x="895238" y="8494693"/>
            <a:chExt cx="15540701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895238" y="8494693"/>
              <a:ext cx="15540701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14735" y="5903367"/>
            <a:ext cx="9109075" cy="493714"/>
            <a:chOff x="11814735" y="5903367"/>
            <a:chExt cx="9109075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814735" y="5903367"/>
              <a:ext cx="9109075" cy="493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33530" y="5820568"/>
            <a:ext cx="7318558" cy="27067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8147" y="2209524"/>
            <a:ext cx="7713229" cy="6889488"/>
            <a:chOff x="1848147" y="2209524"/>
            <a:chExt cx="7713229" cy="6889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147" y="2209524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3862" y="2209524"/>
            <a:ext cx="7713229" cy="6889488"/>
            <a:chOff x="8933862" y="2209524"/>
            <a:chExt cx="7713229" cy="688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862" y="2209524"/>
              <a:ext cx="7713229" cy="68894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4078" y="3887316"/>
            <a:ext cx="5346668" cy="15613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8239" y="5155163"/>
            <a:ext cx="5506882" cy="22335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1935" y="3955954"/>
            <a:ext cx="1925068" cy="15137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23239" y="5104763"/>
            <a:ext cx="5944377" cy="18050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6336" y="4667472"/>
            <a:ext cx="1295324" cy="493714"/>
            <a:chOff x="9706336" y="4667472"/>
            <a:chExt cx="1295324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706336" y="4667472"/>
              <a:ext cx="1295324" cy="4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6335" y="4165745"/>
            <a:ext cx="6020107" cy="15137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최신호</cp:lastModifiedBy>
  <cp:revision>2</cp:revision>
  <dcterms:created xsi:type="dcterms:W3CDTF">2022-11-17T22:53:58Z</dcterms:created>
  <dcterms:modified xsi:type="dcterms:W3CDTF">2022-11-17T16:03:47Z</dcterms:modified>
</cp:coreProperties>
</file>